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23" autoAdjust="0"/>
  </p:normalViewPr>
  <p:slideViewPr>
    <p:cSldViewPr>
      <p:cViewPr varScale="1">
        <p:scale>
          <a:sx n="85" d="100"/>
          <a:sy n="85" d="100"/>
        </p:scale>
        <p:origin x="1896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063B-B109-4E6F-9594-EAE9D9A9B009}" type="datetimeFigureOut">
              <a:rPr lang="it-IT" smtClean="0"/>
              <a:t>12/02/2019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B4423-FFBC-45ED-9CDA-E3A277B185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1048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063B-B109-4E6F-9594-EAE9D9A9B009}" type="datetimeFigureOut">
              <a:rPr lang="it-IT" smtClean="0"/>
              <a:t>12/02/2019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B4423-FFBC-45ED-9CDA-E3A277B185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8210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063B-B109-4E6F-9594-EAE9D9A9B009}" type="datetimeFigureOut">
              <a:rPr lang="it-IT" smtClean="0"/>
              <a:t>12/02/2019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B4423-FFBC-45ED-9CDA-E3A277B185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1566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063B-B109-4E6F-9594-EAE9D9A9B009}" type="datetimeFigureOut">
              <a:rPr lang="it-IT" smtClean="0"/>
              <a:t>12/02/2019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B4423-FFBC-45ED-9CDA-E3A277B185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9317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063B-B109-4E6F-9594-EAE9D9A9B009}" type="datetimeFigureOut">
              <a:rPr lang="it-IT" smtClean="0"/>
              <a:t>12/02/2019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B4423-FFBC-45ED-9CDA-E3A277B185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6118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063B-B109-4E6F-9594-EAE9D9A9B009}" type="datetimeFigureOut">
              <a:rPr lang="it-IT" smtClean="0"/>
              <a:t>12/02/2019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B4423-FFBC-45ED-9CDA-E3A277B185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6081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063B-B109-4E6F-9594-EAE9D9A9B009}" type="datetimeFigureOut">
              <a:rPr lang="it-IT" smtClean="0"/>
              <a:t>12/02/2019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B4423-FFBC-45ED-9CDA-E3A277B185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934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063B-B109-4E6F-9594-EAE9D9A9B009}" type="datetimeFigureOut">
              <a:rPr lang="it-IT" smtClean="0"/>
              <a:t>12/02/2019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B4423-FFBC-45ED-9CDA-E3A277B185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7065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063B-B109-4E6F-9594-EAE9D9A9B009}" type="datetimeFigureOut">
              <a:rPr lang="it-IT" smtClean="0"/>
              <a:t>12/02/2019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B4423-FFBC-45ED-9CDA-E3A277B185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7950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063B-B109-4E6F-9594-EAE9D9A9B009}" type="datetimeFigureOut">
              <a:rPr lang="it-IT" smtClean="0"/>
              <a:t>12/02/2019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B4423-FFBC-45ED-9CDA-E3A277B185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3995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063B-B109-4E6F-9594-EAE9D9A9B009}" type="datetimeFigureOut">
              <a:rPr lang="it-IT" smtClean="0"/>
              <a:t>12/02/2019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B4423-FFBC-45ED-9CDA-E3A277B185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5327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C063B-B109-4E6F-9594-EAE9D9A9B009}" type="datetimeFigureOut">
              <a:rPr lang="it-IT" smtClean="0"/>
              <a:t>12/02/2019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B4423-FFBC-45ED-9CDA-E3A277B185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42335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54" y="116632"/>
            <a:ext cx="4714883" cy="319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0" y="502802"/>
            <a:ext cx="9144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i="1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ORGANIGRAMMA FUNZIONALE </a:t>
            </a:r>
          </a:p>
        </p:txBody>
      </p:sp>
      <p:sp>
        <p:nvSpPr>
          <p:cNvPr id="6" name="Rettangolo 5"/>
          <p:cNvSpPr/>
          <p:nvPr/>
        </p:nvSpPr>
        <p:spPr>
          <a:xfrm>
            <a:off x="3415862" y="810579"/>
            <a:ext cx="2304256" cy="39604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/>
              <a:t>DIREZIONE</a:t>
            </a:r>
          </a:p>
          <a:p>
            <a:pPr algn="ctr"/>
            <a:r>
              <a:rPr lang="it-IT" sz="1100" dirty="0"/>
              <a:t>DIR</a:t>
            </a:r>
          </a:p>
        </p:txBody>
      </p:sp>
      <p:cxnSp>
        <p:nvCxnSpPr>
          <p:cNvPr id="8" name="Connettore 1 7"/>
          <p:cNvCxnSpPr>
            <a:stCxn id="6" idx="2"/>
          </p:cNvCxnSpPr>
          <p:nvPr/>
        </p:nvCxnSpPr>
        <p:spPr>
          <a:xfrm>
            <a:off x="4567990" y="1206623"/>
            <a:ext cx="0" cy="117301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 flipH="1">
            <a:off x="4243954" y="1602667"/>
            <a:ext cx="32403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ttangolo 17"/>
          <p:cNvSpPr/>
          <p:nvPr/>
        </p:nvSpPr>
        <p:spPr>
          <a:xfrm>
            <a:off x="1975702" y="1304600"/>
            <a:ext cx="2304256" cy="59613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/>
              <a:t>Responsabile del Sistema per la Gestione della Qualità</a:t>
            </a:r>
          </a:p>
          <a:p>
            <a:pPr algn="ctr"/>
            <a:r>
              <a:rPr lang="it-IT" sz="1100" dirty="0"/>
              <a:t>RGQ</a:t>
            </a:r>
          </a:p>
        </p:txBody>
      </p:sp>
      <p:cxnSp>
        <p:nvCxnSpPr>
          <p:cNvPr id="23" name="Connettore 1 22"/>
          <p:cNvCxnSpPr/>
          <p:nvPr/>
        </p:nvCxnSpPr>
        <p:spPr>
          <a:xfrm>
            <a:off x="1649701" y="2190338"/>
            <a:ext cx="0" cy="4572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1 30"/>
          <p:cNvCxnSpPr>
            <a:endCxn id="36" idx="0"/>
          </p:cNvCxnSpPr>
          <p:nvPr/>
        </p:nvCxnSpPr>
        <p:spPr>
          <a:xfrm>
            <a:off x="7232286" y="2178731"/>
            <a:ext cx="0" cy="21572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ttangolo 33"/>
          <p:cNvSpPr/>
          <p:nvPr/>
        </p:nvSpPr>
        <p:spPr>
          <a:xfrm>
            <a:off x="509209" y="2407331"/>
            <a:ext cx="2108876" cy="59613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 err="1"/>
              <a:t>Resp</a:t>
            </a:r>
            <a:r>
              <a:rPr lang="it-IT" sz="1100" b="1" dirty="0"/>
              <a:t>. Processi  Amministrativi</a:t>
            </a:r>
          </a:p>
          <a:p>
            <a:pPr algn="ctr"/>
            <a:r>
              <a:rPr lang="it-IT" sz="1100" dirty="0"/>
              <a:t>AMM</a:t>
            </a:r>
          </a:p>
        </p:txBody>
      </p:sp>
      <p:sp>
        <p:nvSpPr>
          <p:cNvPr id="35" name="Rettangolo 34"/>
          <p:cNvSpPr/>
          <p:nvPr/>
        </p:nvSpPr>
        <p:spPr>
          <a:xfrm>
            <a:off x="3091826" y="2407331"/>
            <a:ext cx="2196244" cy="58325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 err="1"/>
              <a:t>Resp</a:t>
            </a:r>
            <a:r>
              <a:rPr lang="it-IT" sz="1100" b="1" dirty="0"/>
              <a:t>. Processo Commerciale</a:t>
            </a:r>
          </a:p>
          <a:p>
            <a:pPr algn="ctr"/>
            <a:r>
              <a:rPr lang="it-IT" sz="1100" dirty="0"/>
              <a:t>COMM</a:t>
            </a:r>
          </a:p>
        </p:txBody>
      </p:sp>
      <p:sp>
        <p:nvSpPr>
          <p:cNvPr id="36" name="Rettangolo 35"/>
          <p:cNvSpPr/>
          <p:nvPr/>
        </p:nvSpPr>
        <p:spPr>
          <a:xfrm>
            <a:off x="6152166" y="2394453"/>
            <a:ext cx="2160240" cy="59613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 err="1"/>
              <a:t>Resp</a:t>
            </a:r>
            <a:r>
              <a:rPr lang="it-IT" sz="1100" b="1" dirty="0"/>
              <a:t>. Processo Impianti e Manutenzioni</a:t>
            </a:r>
          </a:p>
          <a:p>
            <a:pPr algn="ctr"/>
            <a:r>
              <a:rPr lang="it-IT" sz="1100" dirty="0"/>
              <a:t>IMP</a:t>
            </a:r>
          </a:p>
        </p:txBody>
      </p:sp>
      <p:sp>
        <p:nvSpPr>
          <p:cNvPr id="44" name="Rettangolo 43"/>
          <p:cNvSpPr/>
          <p:nvPr/>
        </p:nvSpPr>
        <p:spPr>
          <a:xfrm>
            <a:off x="751566" y="3264053"/>
            <a:ext cx="1507896" cy="49885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/>
              <a:t>Approvvigionamento</a:t>
            </a:r>
          </a:p>
          <a:p>
            <a:pPr algn="ctr"/>
            <a:r>
              <a:rPr lang="it-IT" sz="1100" dirty="0"/>
              <a:t>APP</a:t>
            </a:r>
          </a:p>
        </p:txBody>
      </p:sp>
      <p:sp>
        <p:nvSpPr>
          <p:cNvPr id="49" name="Rettangolo 48"/>
          <p:cNvSpPr/>
          <p:nvPr/>
        </p:nvSpPr>
        <p:spPr>
          <a:xfrm>
            <a:off x="751568" y="3884505"/>
            <a:ext cx="1506480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/>
              <a:t>Magazzino</a:t>
            </a:r>
          </a:p>
          <a:p>
            <a:pPr algn="ctr"/>
            <a:r>
              <a:rPr lang="it-IT" sz="1100" b="1" dirty="0"/>
              <a:t>MAG</a:t>
            </a:r>
          </a:p>
        </p:txBody>
      </p:sp>
      <p:sp>
        <p:nvSpPr>
          <p:cNvPr id="50" name="Rettangolo 49"/>
          <p:cNvSpPr/>
          <p:nvPr/>
        </p:nvSpPr>
        <p:spPr>
          <a:xfrm>
            <a:off x="751566" y="4344173"/>
            <a:ext cx="1506482" cy="72008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/>
              <a:t>Contabilità e Fatturazione</a:t>
            </a:r>
          </a:p>
          <a:p>
            <a:pPr algn="ctr"/>
            <a:r>
              <a:rPr lang="it-IT" sz="1100" dirty="0"/>
              <a:t>COF</a:t>
            </a:r>
          </a:p>
        </p:txBody>
      </p:sp>
      <p:cxnSp>
        <p:nvCxnSpPr>
          <p:cNvPr id="46" name="Connettore 1 45"/>
          <p:cNvCxnSpPr/>
          <p:nvPr/>
        </p:nvCxnSpPr>
        <p:spPr>
          <a:xfrm>
            <a:off x="545916" y="2998064"/>
            <a:ext cx="1418" cy="17061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1 50"/>
          <p:cNvCxnSpPr>
            <a:endCxn id="50" idx="1"/>
          </p:cNvCxnSpPr>
          <p:nvPr/>
        </p:nvCxnSpPr>
        <p:spPr>
          <a:xfrm>
            <a:off x="535545" y="4704213"/>
            <a:ext cx="21602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1 53"/>
          <p:cNvCxnSpPr>
            <a:endCxn id="44" idx="1"/>
          </p:cNvCxnSpPr>
          <p:nvPr/>
        </p:nvCxnSpPr>
        <p:spPr>
          <a:xfrm>
            <a:off x="547334" y="3513480"/>
            <a:ext cx="2042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1 56"/>
          <p:cNvCxnSpPr>
            <a:endCxn id="49" idx="1"/>
          </p:cNvCxnSpPr>
          <p:nvPr/>
        </p:nvCxnSpPr>
        <p:spPr>
          <a:xfrm>
            <a:off x="535544" y="4064525"/>
            <a:ext cx="21602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9" name="Rettangolo 1038"/>
          <p:cNvSpPr/>
          <p:nvPr/>
        </p:nvSpPr>
        <p:spPr>
          <a:xfrm>
            <a:off x="2614774" y="3264053"/>
            <a:ext cx="1350150" cy="49885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/>
              <a:t>Vendite</a:t>
            </a:r>
          </a:p>
          <a:p>
            <a:pPr algn="ctr"/>
            <a:r>
              <a:rPr lang="it-IT" sz="1100" dirty="0"/>
              <a:t>VEN</a:t>
            </a:r>
          </a:p>
        </p:txBody>
      </p:sp>
      <p:sp>
        <p:nvSpPr>
          <p:cNvPr id="80" name="Rettangolo 79"/>
          <p:cNvSpPr/>
          <p:nvPr/>
        </p:nvSpPr>
        <p:spPr>
          <a:xfrm>
            <a:off x="4228876" y="3264053"/>
            <a:ext cx="1347226" cy="49885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/>
              <a:t>Distribuzione</a:t>
            </a:r>
          </a:p>
          <a:p>
            <a:pPr algn="ctr"/>
            <a:r>
              <a:rPr lang="it-IT" sz="1100" dirty="0"/>
              <a:t>DIS</a:t>
            </a:r>
          </a:p>
        </p:txBody>
      </p:sp>
      <p:cxnSp>
        <p:nvCxnSpPr>
          <p:cNvPr id="1043" name="Connettore 1 1042"/>
          <p:cNvCxnSpPr/>
          <p:nvPr/>
        </p:nvCxnSpPr>
        <p:spPr>
          <a:xfrm flipH="1">
            <a:off x="3289850" y="3126123"/>
            <a:ext cx="1612639" cy="35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6" name="Connettore 1 1045"/>
          <p:cNvCxnSpPr>
            <a:endCxn id="1039" idx="0"/>
          </p:cNvCxnSpPr>
          <p:nvPr/>
        </p:nvCxnSpPr>
        <p:spPr>
          <a:xfrm>
            <a:off x="3289849" y="3129653"/>
            <a:ext cx="0" cy="1344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ttangolo 93"/>
          <p:cNvSpPr/>
          <p:nvPr/>
        </p:nvSpPr>
        <p:spPr>
          <a:xfrm>
            <a:off x="4228876" y="3851137"/>
            <a:ext cx="1347226" cy="49303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/>
              <a:t>AUTISTI</a:t>
            </a:r>
          </a:p>
          <a:p>
            <a:pPr algn="ctr"/>
            <a:r>
              <a:rPr lang="it-IT" sz="1100" b="1" dirty="0"/>
              <a:t>AUT</a:t>
            </a:r>
          </a:p>
        </p:txBody>
      </p:sp>
      <p:sp>
        <p:nvSpPr>
          <p:cNvPr id="100" name="Rettangolo 99"/>
          <p:cNvSpPr/>
          <p:nvPr/>
        </p:nvSpPr>
        <p:spPr>
          <a:xfrm>
            <a:off x="5936142" y="3261661"/>
            <a:ext cx="1149204" cy="50124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/>
              <a:t>Progettazione</a:t>
            </a:r>
          </a:p>
          <a:p>
            <a:pPr algn="ctr"/>
            <a:r>
              <a:rPr lang="it-IT" sz="1100" dirty="0"/>
              <a:t>PGT</a:t>
            </a:r>
          </a:p>
        </p:txBody>
      </p:sp>
      <p:sp>
        <p:nvSpPr>
          <p:cNvPr id="101" name="Rettangolo 100"/>
          <p:cNvSpPr/>
          <p:nvPr/>
        </p:nvSpPr>
        <p:spPr>
          <a:xfrm>
            <a:off x="7376302" y="3264053"/>
            <a:ext cx="1268823" cy="49885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/>
              <a:t>Direzione  Tecnica Impianti</a:t>
            </a:r>
          </a:p>
          <a:p>
            <a:pPr algn="ctr"/>
            <a:r>
              <a:rPr lang="it-IT" sz="1100" dirty="0"/>
              <a:t>DT </a:t>
            </a:r>
          </a:p>
        </p:txBody>
      </p:sp>
      <p:cxnSp>
        <p:nvCxnSpPr>
          <p:cNvPr id="103" name="Connettore 1 102"/>
          <p:cNvCxnSpPr/>
          <p:nvPr/>
        </p:nvCxnSpPr>
        <p:spPr>
          <a:xfrm>
            <a:off x="6584214" y="2990586"/>
            <a:ext cx="0" cy="2710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ttore 1 71"/>
          <p:cNvCxnSpPr>
            <a:stCxn id="101" idx="0"/>
          </p:cNvCxnSpPr>
          <p:nvPr/>
        </p:nvCxnSpPr>
        <p:spPr>
          <a:xfrm flipV="1">
            <a:off x="8010714" y="3003465"/>
            <a:ext cx="0" cy="260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ttore 1 96"/>
          <p:cNvCxnSpPr>
            <a:stCxn id="80" idx="0"/>
          </p:cNvCxnSpPr>
          <p:nvPr/>
        </p:nvCxnSpPr>
        <p:spPr>
          <a:xfrm flipV="1">
            <a:off x="4902489" y="3129653"/>
            <a:ext cx="0" cy="1344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ttore 1 107"/>
          <p:cNvCxnSpPr/>
          <p:nvPr/>
        </p:nvCxnSpPr>
        <p:spPr>
          <a:xfrm flipV="1">
            <a:off x="1649701" y="2178731"/>
            <a:ext cx="5582585" cy="1160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nettore 1 110"/>
          <p:cNvCxnSpPr>
            <a:stCxn id="35" idx="2"/>
          </p:cNvCxnSpPr>
          <p:nvPr/>
        </p:nvCxnSpPr>
        <p:spPr>
          <a:xfrm>
            <a:off x="4189948" y="2990586"/>
            <a:ext cx="0" cy="1431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6" name="Connettore 1 1055"/>
          <p:cNvCxnSpPr>
            <a:stCxn id="80" idx="2"/>
            <a:endCxn id="94" idx="0"/>
          </p:cNvCxnSpPr>
          <p:nvPr/>
        </p:nvCxnSpPr>
        <p:spPr>
          <a:xfrm>
            <a:off x="4902489" y="3762907"/>
            <a:ext cx="0" cy="882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4" name="Connettore 1 1063"/>
          <p:cNvCxnSpPr>
            <a:stCxn id="101" idx="2"/>
          </p:cNvCxnSpPr>
          <p:nvPr/>
        </p:nvCxnSpPr>
        <p:spPr>
          <a:xfrm>
            <a:off x="8010714" y="3762907"/>
            <a:ext cx="0" cy="12159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Rettangolo 173"/>
          <p:cNvSpPr/>
          <p:nvPr/>
        </p:nvSpPr>
        <p:spPr>
          <a:xfrm>
            <a:off x="7338312" y="4941169"/>
            <a:ext cx="1347226" cy="115212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/>
              <a:t>Installatori</a:t>
            </a:r>
          </a:p>
          <a:p>
            <a:pPr algn="ctr"/>
            <a:r>
              <a:rPr lang="it-IT" sz="1100" dirty="0"/>
              <a:t>ADD</a:t>
            </a:r>
          </a:p>
          <a:p>
            <a:pPr algn="ctr"/>
            <a:endParaRPr lang="it-IT" sz="1100" dirty="0"/>
          </a:p>
        </p:txBody>
      </p:sp>
      <p:sp>
        <p:nvSpPr>
          <p:cNvPr id="176" name="Rettangolo 175"/>
          <p:cNvSpPr/>
          <p:nvPr/>
        </p:nvSpPr>
        <p:spPr>
          <a:xfrm>
            <a:off x="5837131" y="4941168"/>
            <a:ext cx="1347226" cy="115212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/>
              <a:t>Manutentori</a:t>
            </a:r>
          </a:p>
          <a:p>
            <a:pPr algn="ctr"/>
            <a:r>
              <a:rPr lang="it-IT" sz="1100" dirty="0"/>
              <a:t>ADD</a:t>
            </a:r>
          </a:p>
        </p:txBody>
      </p:sp>
      <p:sp>
        <p:nvSpPr>
          <p:cNvPr id="177" name="Rettangolo 176"/>
          <p:cNvSpPr/>
          <p:nvPr/>
        </p:nvSpPr>
        <p:spPr>
          <a:xfrm>
            <a:off x="6591977" y="4051245"/>
            <a:ext cx="1412839" cy="78143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100" dirty="0"/>
          </a:p>
          <a:p>
            <a:pPr algn="ctr"/>
            <a:r>
              <a:rPr lang="it-IT" sz="1100" b="1" dirty="0" err="1"/>
              <a:t>Resp</a:t>
            </a:r>
            <a:r>
              <a:rPr lang="it-IT" sz="1100" b="1" dirty="0"/>
              <a:t>.  di Cantiere </a:t>
            </a:r>
          </a:p>
          <a:p>
            <a:pPr algn="ctr"/>
            <a:r>
              <a:rPr lang="it-IT" sz="1100" dirty="0"/>
              <a:t>CANT</a:t>
            </a:r>
          </a:p>
          <a:p>
            <a:pPr algn="ctr"/>
            <a:endParaRPr lang="it-IT" sz="1100" dirty="0"/>
          </a:p>
        </p:txBody>
      </p:sp>
      <p:cxnSp>
        <p:nvCxnSpPr>
          <p:cNvPr id="178" name="Connettore 1 177"/>
          <p:cNvCxnSpPr>
            <a:stCxn id="100" idx="2"/>
          </p:cNvCxnSpPr>
          <p:nvPr/>
        </p:nvCxnSpPr>
        <p:spPr>
          <a:xfrm>
            <a:off x="6510744" y="3762907"/>
            <a:ext cx="0" cy="13699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4" name="Connettore 1 1073"/>
          <p:cNvCxnSpPr/>
          <p:nvPr/>
        </p:nvCxnSpPr>
        <p:spPr>
          <a:xfrm>
            <a:off x="6510744" y="3884505"/>
            <a:ext cx="150118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0" name="Connettore 1 1079"/>
          <p:cNvCxnSpPr>
            <a:stCxn id="177" idx="0"/>
          </p:cNvCxnSpPr>
          <p:nvPr/>
        </p:nvCxnSpPr>
        <p:spPr>
          <a:xfrm flipH="1" flipV="1">
            <a:off x="7298396" y="3884505"/>
            <a:ext cx="1" cy="16674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2" name="Connettore 1 1081"/>
          <p:cNvCxnSpPr/>
          <p:nvPr/>
        </p:nvCxnSpPr>
        <p:spPr>
          <a:xfrm>
            <a:off x="6804248" y="4832676"/>
            <a:ext cx="0" cy="10849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4" name="Connettore 1 1083"/>
          <p:cNvCxnSpPr/>
          <p:nvPr/>
        </p:nvCxnSpPr>
        <p:spPr>
          <a:xfrm>
            <a:off x="7812360" y="4832676"/>
            <a:ext cx="0" cy="10849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73843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59</Words>
  <Application>Microsoft Office PowerPoint</Application>
  <PresentationFormat>Presentazione su schermo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AngsanaUPC</vt:lpstr>
      <vt:lpstr>Arial</vt:lpstr>
      <vt:lpstr>Calibri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FRANCESCO</dc:creator>
  <cp:lastModifiedBy>Fra L</cp:lastModifiedBy>
  <cp:revision>11</cp:revision>
  <cp:lastPrinted>2014-11-05T09:03:09Z</cp:lastPrinted>
  <dcterms:created xsi:type="dcterms:W3CDTF">2014-03-07T15:12:47Z</dcterms:created>
  <dcterms:modified xsi:type="dcterms:W3CDTF">2019-02-12T15:49:12Z</dcterms:modified>
</cp:coreProperties>
</file>